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0" y="3159125"/>
            <a:ext cx="8559800" cy="539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268730"/>
            <a:ext cx="11703050" cy="52609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00555" y="2701290"/>
            <a:ext cx="5092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0555" y="3208020"/>
            <a:ext cx="97472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345" y="3732530"/>
            <a:ext cx="3364230" cy="282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1365" y="2648585"/>
            <a:ext cx="5092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3420" y="3208020"/>
            <a:ext cx="90741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0910" y="3709035"/>
            <a:ext cx="3416935" cy="282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82175" y="2648585"/>
            <a:ext cx="5092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76765" y="3142615"/>
            <a:ext cx="166624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79180" y="3732530"/>
            <a:ext cx="3416935" cy="282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" y="1412875"/>
            <a:ext cx="11884660" cy="42265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27480" y="5121910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14575" y="2844800"/>
            <a:ext cx="2005330" cy="2072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370" y="5121910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5690" y="3137535"/>
            <a:ext cx="2035175" cy="2282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5260" y="5076825"/>
            <a:ext cx="5016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6650" y="2934970"/>
            <a:ext cx="2035175" cy="232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91340" cy="1753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" y="3256915"/>
            <a:ext cx="76581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0845" y="3945890"/>
            <a:ext cx="3079750" cy="2393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5020" y="2610485"/>
            <a:ext cx="389890" cy="39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720" y="3945890"/>
            <a:ext cx="5733415" cy="953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394460"/>
            <a:ext cx="2819400" cy="82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2396490"/>
            <a:ext cx="11825605" cy="23101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41095" y="4204970"/>
            <a:ext cx="3746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850" y="4204970"/>
            <a:ext cx="3746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6490" y="4204970"/>
            <a:ext cx="3746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5130" y="4204970"/>
            <a:ext cx="3746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3215" y="4204970"/>
            <a:ext cx="36766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64730" y="4204970"/>
            <a:ext cx="36766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35595" y="4204970"/>
            <a:ext cx="36766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53755" y="4204970"/>
            <a:ext cx="39052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